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2377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Guruprasath</a:t>
            </a:r>
            <a:r>
              <a:rPr lang="en-US" sz="2000" b="1" dirty="0">
                <a:solidFill>
                  <a:srgbClr val="2F5496"/>
                </a:solidFill>
                <a:latin typeface="Arial"/>
                <a:ea typeface="Arial"/>
                <a:cs typeface="Arial"/>
                <a:sym typeface="Arial"/>
              </a:rPr>
              <a:t> V – AU810021114701</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Subtitle 2">
            <a:extLst>
              <a:ext uri="{FF2B5EF4-FFF2-40B4-BE49-F238E27FC236}">
                <a16:creationId xmlns:a16="http://schemas.microsoft.com/office/drawing/2014/main" id="{8C82B52E-E9C6-899A-3404-A3F077DDA36B}"/>
              </a:ext>
            </a:extLst>
          </p:cNvPr>
          <p:cNvSpPr>
            <a:spLocks noGrp="1"/>
          </p:cNvSpPr>
          <p:nvPr>
            <p:ph type="subTitle" idx="1"/>
          </p:nvPr>
        </p:nvSpPr>
        <p:spPr/>
        <p:txBody>
          <a:bodyPr/>
          <a:lstStyle/>
          <a:p>
            <a:r>
              <a:rPr lang="en-US" dirty="0"/>
              <a:t>https://github.com/vguruprasath810021114701/guru</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6" name="Google Shape;136;p19"/>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135" name="Google Shape;135;p19"/>
          <p:cNvSpPr txBox="1">
            <a:spLocks noGrp="1"/>
          </p:cNvSpPr>
          <p:nvPr>
            <p:ph type="ctrTitle" idx="4294967295"/>
          </p:nvPr>
        </p:nvSpPr>
        <p:spPr>
          <a:xfrm>
            <a:off x="0" y="566738"/>
            <a:ext cx="9144000" cy="82232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pic>
        <p:nvPicPr>
          <p:cNvPr id="2" name="1000322519.mp4">
            <a:hlinkClick r:id="" action="ppaction://media"/>
            <a:extLst>
              <a:ext uri="{FF2B5EF4-FFF2-40B4-BE49-F238E27FC236}">
                <a16:creationId xmlns:a16="http://schemas.microsoft.com/office/drawing/2014/main" id="{5C41E9F0-02FA-4901-3FDD-FC5FF4C2DFF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79074" y="1527178"/>
            <a:ext cx="9433852" cy="501173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Guru Prasath</cp:lastModifiedBy>
  <cp:revision>4</cp:revision>
  <dcterms:modified xsi:type="dcterms:W3CDTF">2024-04-19T07:32:42Z</dcterms:modified>
</cp:coreProperties>
</file>